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6" r:id="rId2"/>
    <p:sldId id="331" r:id="rId3"/>
    <p:sldId id="292" r:id="rId4"/>
    <p:sldId id="350" r:id="rId5"/>
    <p:sldId id="319" r:id="rId6"/>
    <p:sldId id="320" r:id="rId7"/>
    <p:sldId id="353" r:id="rId8"/>
    <p:sldId id="345" r:id="rId9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6C"/>
    <a:srgbClr val="1F196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712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28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3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3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089"/>
            <a:ext cx="2946400" cy="493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089"/>
            <a:ext cx="2946400" cy="493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70AD20C-4A01-4791-BDA7-E6A22D4A6B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4342" name="Picture 7" descr="Excel Kopf_STW blanko A4h_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700"/>
            <a:ext cx="6797675" cy="8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50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3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3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830"/>
            <a:ext cx="5438775" cy="44417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89"/>
            <a:ext cx="2946400" cy="493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089"/>
            <a:ext cx="2946400" cy="493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5EFD25D-D07D-4479-A87F-199E391879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0835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E74F6F-7474-44D2-815E-BFA0C34887DD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0870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FD25D-D07D-4479-A87F-199E39187955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805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FD25D-D07D-4479-A87F-199E39187955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45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FD25D-D07D-4479-A87F-199E3918795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1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FD25D-D07D-4479-A87F-199E3918795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852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FD25D-D07D-4479-A87F-199E3918795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6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FD25D-D07D-4479-A87F-199E39187955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5512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FD25D-D07D-4479-A87F-199E39187955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124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opf_STW blanko A4q_10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5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3C00-93D2-4AEE-BD3D-E18A37D531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3C19-571A-4FA2-B91B-48894321CF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3188" y="1062038"/>
            <a:ext cx="2058987" cy="5476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74638" y="1062038"/>
            <a:ext cx="6026150" cy="5476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7978-1FF9-47B0-AA82-87AEDA3783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C9D4-0E2B-4849-97BA-398D086BED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4AA26-7025-400F-AE0B-12FF328456E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201295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73575" y="201295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2746F-67CE-4D6B-A0F5-85961A99A4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6829-C3A0-4CC8-8E4F-DF53BC1587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F1E62-74A1-433C-867F-723BB0A8F6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140F-C998-455D-AAFE-A2C496DDDC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2C037-22DA-4A7E-95C9-4B7CF0D73C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8DCE6-1858-4124-994D-A1D064F5CD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opf_STW blanko A4q_10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8" y="0"/>
            <a:ext cx="91455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1062038"/>
            <a:ext cx="7704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20129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64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" y="6534150"/>
            <a:ext cx="289560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pPr>
              <a:defRPr/>
            </a:pPr>
            <a:r>
              <a:rPr lang="de-DE" altLang="de-DE"/>
              <a:t>Stand: Revisionsnummer-Datum, Ersteller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0C2AD6-30FE-4BD1-B12D-C799088D1F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cover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1F196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196D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196D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196D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F196D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F196D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F196D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F196D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F196D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196D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196D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196D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196D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196D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enwerk-giessen.de/wohn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enwerk-giessen.de/beratu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ing-with-children.de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enwerk-giessen.de/essen-trink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s://www.youtube.com/channel/UCKo1C1GCQawQmQJ1Il3xaP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StwGiessen" TargetMode="External"/><Relationship Id="rId5" Type="http://schemas.openxmlformats.org/officeDocument/2006/relationships/hyperlink" Target="http://www.facebook.com/Studentenwerk.Giessen" TargetMode="External"/><Relationship Id="rId4" Type="http://schemas.openxmlformats.org/officeDocument/2006/relationships/hyperlink" Target="http://www.instagram.com/stwgiess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7106" r="13070" b="6388"/>
          <a:stretch/>
        </p:blipFill>
        <p:spPr>
          <a:xfrm>
            <a:off x="6957754" y="5083460"/>
            <a:ext cx="2186246" cy="1805846"/>
          </a:xfrm>
          <a:prstGeom prst="rect">
            <a:avLst/>
          </a:prstGeom>
        </p:spPr>
      </p:pic>
      <p:sp>
        <p:nvSpPr>
          <p:cNvPr id="1536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81BB3F-FB9A-4977-B5FC-BF66F97F34CF}" type="slidenum">
              <a:rPr lang="de-DE" altLang="de-DE" smtClean="0">
                <a:latin typeface="Arial" charset="0"/>
              </a:rPr>
              <a:pPr/>
              <a:t>1</a:t>
            </a:fld>
            <a:endParaRPr lang="de-DE" altLang="de-DE" smtClean="0">
              <a:latin typeface="Arial" charset="0"/>
            </a:endParaRP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3977" y="2151613"/>
            <a:ext cx="7772400" cy="1791833"/>
          </a:xfrm>
        </p:spPr>
        <p:txBody>
          <a:bodyPr/>
          <a:lstStyle/>
          <a:p>
            <a:pPr eaLnBrk="1" hangingPunct="1"/>
            <a:r>
              <a:rPr lang="de-DE" altLang="de-DE" sz="4000" cap="small" dirty="0" smtClean="0"/>
              <a:t>Your Time at „Studentenwerk Giessen“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/>
          <a:stretch/>
        </p:blipFill>
        <p:spPr>
          <a:xfrm>
            <a:off x="1510391" y="5057403"/>
            <a:ext cx="2581135" cy="18005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67" y="5070603"/>
            <a:ext cx="1800000" cy="18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4"/>
          <a:stretch/>
        </p:blipFill>
        <p:spPr>
          <a:xfrm>
            <a:off x="0" y="5057402"/>
            <a:ext cx="1659193" cy="180059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r="9306"/>
          <a:stretch/>
        </p:blipFill>
        <p:spPr>
          <a:xfrm>
            <a:off x="5006570" y="5079656"/>
            <a:ext cx="2037030" cy="18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072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1058863" y="260350"/>
            <a:ext cx="7704137" cy="719138"/>
          </a:xfrm>
        </p:spPr>
        <p:txBody>
          <a:bodyPr/>
          <a:lstStyle/>
          <a:p>
            <a:pPr eaLnBrk="1" hangingPunct="1"/>
            <a:r>
              <a:rPr lang="de-DE" sz="2400" cap="small" dirty="0" smtClean="0"/>
              <a:t>Studentenwerk Giessen</a:t>
            </a:r>
          </a:p>
        </p:txBody>
      </p:sp>
      <p:sp>
        <p:nvSpPr>
          <p:cNvPr id="1741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E106F0-94F0-4DB5-B7F8-AE1D6ACA77CA}" type="slidenum">
              <a:rPr lang="de-DE" altLang="de-DE" smtClean="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de-DE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10218" y="1180643"/>
            <a:ext cx="8229600" cy="51974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None/>
            </a:pPr>
            <a:r>
              <a:rPr lang="de-DE" altLang="de-DE" sz="1800" dirty="0" smtClean="0"/>
              <a:t> </a:t>
            </a:r>
            <a:endParaRPr lang="de-DE" altLang="de-DE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54" y="2504585"/>
            <a:ext cx="1800000" cy="1800000"/>
          </a:xfrm>
          <a:prstGeom prst="rect">
            <a:avLst/>
          </a:prstGeom>
        </p:spPr>
      </p:pic>
      <p:sp>
        <p:nvSpPr>
          <p:cNvPr id="3" name="Pfeil nach unten 2"/>
          <p:cNvSpPr/>
          <p:nvPr/>
        </p:nvSpPr>
        <p:spPr>
          <a:xfrm rot="7219238">
            <a:off x="2056636" y="2117294"/>
            <a:ext cx="709415" cy="1408824"/>
          </a:xfrm>
          <a:prstGeom prst="downArrow">
            <a:avLst/>
          </a:prstGeom>
          <a:solidFill>
            <a:srgbClr val="002B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256395" y="1598523"/>
            <a:ext cx="272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cap="small" dirty="0" smtClean="0">
                <a:solidFill>
                  <a:srgbClr val="FF0000"/>
                </a:solidFill>
                <a:latin typeface="+mj-lt"/>
              </a:rPr>
              <a:t>Counselling</a:t>
            </a:r>
            <a:endParaRPr lang="de-DE" sz="2800" b="1" cap="small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Pfeil nach unten 10"/>
          <p:cNvSpPr/>
          <p:nvPr/>
        </p:nvSpPr>
        <p:spPr>
          <a:xfrm rot="13815819">
            <a:off x="5894367" y="2117294"/>
            <a:ext cx="709415" cy="1408824"/>
          </a:xfrm>
          <a:prstGeom prst="downArrow">
            <a:avLst/>
          </a:prstGeom>
          <a:solidFill>
            <a:srgbClr val="002B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71814" y="1542070"/>
            <a:ext cx="340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cap="small" dirty="0" smtClean="0">
                <a:solidFill>
                  <a:srgbClr val="FF0000"/>
                </a:solidFill>
                <a:latin typeface="+mj-lt"/>
              </a:rPr>
              <a:t>Accommodation</a:t>
            </a:r>
            <a:endParaRPr lang="de-DE" sz="2800" b="1" cap="small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Pfeil nach unten 12"/>
          <p:cNvSpPr/>
          <p:nvPr/>
        </p:nvSpPr>
        <p:spPr>
          <a:xfrm rot="3220837">
            <a:off x="2284427" y="3777979"/>
            <a:ext cx="709415" cy="1408824"/>
          </a:xfrm>
          <a:prstGeom prst="downArrow">
            <a:avLst/>
          </a:prstGeom>
          <a:solidFill>
            <a:srgbClr val="002B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33899" y="5122354"/>
            <a:ext cx="251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cap="small" dirty="0" smtClean="0">
                <a:solidFill>
                  <a:srgbClr val="FF0000"/>
                </a:solidFill>
                <a:latin typeface="+mj-lt"/>
              </a:rPr>
              <a:t>Financing</a:t>
            </a:r>
            <a:endParaRPr lang="de-DE" sz="2800" b="1" cap="small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655246" y="5122354"/>
            <a:ext cx="242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cap="small" dirty="0" smtClean="0">
                <a:solidFill>
                  <a:srgbClr val="FF0000"/>
                </a:solidFill>
                <a:latin typeface="+mj-lt"/>
              </a:rPr>
              <a:t>Food</a:t>
            </a:r>
            <a:endParaRPr lang="de-DE" sz="2800" b="1" cap="small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Pfeil nach unten 15"/>
          <p:cNvSpPr/>
          <p:nvPr/>
        </p:nvSpPr>
        <p:spPr>
          <a:xfrm rot="18511103">
            <a:off x="5901687" y="3691737"/>
            <a:ext cx="709415" cy="1408824"/>
          </a:xfrm>
          <a:prstGeom prst="downArrow">
            <a:avLst/>
          </a:prstGeom>
          <a:solidFill>
            <a:srgbClr val="002B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15031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C38B2F-3BD8-47F8-AEB0-595E01091DFF}" type="slidenum">
              <a:rPr lang="de-DE" altLang="de-DE" smtClean="0">
                <a:latin typeface="Arial" charset="0"/>
              </a:rPr>
              <a:pPr/>
              <a:t>3</a:t>
            </a:fld>
            <a:endParaRPr lang="de-DE" altLang="de-DE" smtClean="0">
              <a:latin typeface="Arial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06363" y="236600"/>
            <a:ext cx="7704137" cy="719138"/>
          </a:xfrm>
        </p:spPr>
        <p:txBody>
          <a:bodyPr/>
          <a:lstStyle/>
          <a:p>
            <a:pPr eaLnBrk="1" hangingPunct="1"/>
            <a:r>
              <a:rPr lang="de-DE" sz="2400" cap="small" dirty="0" smtClean="0"/>
              <a:t>Accommodation</a:t>
            </a: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10218" y="1180643"/>
            <a:ext cx="8700282" cy="40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b="1" dirty="0"/>
              <a:t>g</a:t>
            </a:r>
            <a:r>
              <a:rPr lang="de-DE" altLang="de-DE" b="1" dirty="0" smtClean="0"/>
              <a:t>ood2know: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n-US" altLang="de-DE" sz="1800" dirty="0" smtClean="0"/>
              <a:t>we </a:t>
            </a:r>
            <a:r>
              <a:rPr lang="en-US" altLang="de-DE" sz="1800" smtClean="0"/>
              <a:t>rent 2.650 </a:t>
            </a:r>
            <a:r>
              <a:rPr lang="en-US" altLang="de-DE" sz="1800" dirty="0" smtClean="0"/>
              <a:t>rooms </a:t>
            </a:r>
            <a:r>
              <a:rPr lang="en-US" altLang="de-DE" sz="1800" dirty="0"/>
              <a:t>and </a:t>
            </a:r>
            <a:r>
              <a:rPr lang="en-US" altLang="de-DE" sz="1800" dirty="0" smtClean="0"/>
              <a:t>apartments in </a:t>
            </a:r>
            <a:br>
              <a:rPr lang="en-US" altLang="de-DE" sz="1800" dirty="0" smtClean="0"/>
            </a:br>
            <a:r>
              <a:rPr lang="en-US" altLang="de-DE" sz="1800" dirty="0" smtClean="0"/>
              <a:t>ten residence halls </a:t>
            </a:r>
            <a:r>
              <a:rPr lang="en-US" altLang="de-DE" sz="1800" dirty="0"/>
              <a:t>in G</a:t>
            </a:r>
            <a:r>
              <a:rPr lang="en-US" altLang="de-DE" sz="1800" dirty="0" smtClean="0"/>
              <a:t>iessen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n-US" altLang="de-DE" sz="1800" dirty="0" smtClean="0"/>
              <a:t>all </a:t>
            </a:r>
            <a:r>
              <a:rPr lang="en-US" altLang="de-DE" sz="1800" dirty="0"/>
              <a:t>rooms and apartments are rented </a:t>
            </a:r>
            <a:r>
              <a:rPr lang="en-US" altLang="de-DE" sz="1800" dirty="0" smtClean="0"/>
              <a:t/>
            </a:r>
            <a:br>
              <a:rPr lang="en-US" altLang="de-DE" sz="1800" dirty="0" smtClean="0"/>
            </a:br>
            <a:r>
              <a:rPr lang="en-US" altLang="de-DE" sz="1800" dirty="0" smtClean="0"/>
              <a:t>completely </a:t>
            </a:r>
            <a:r>
              <a:rPr lang="en-US" altLang="de-DE" sz="1800" dirty="0"/>
              <a:t>furnished at </a:t>
            </a:r>
            <a:r>
              <a:rPr lang="en-US" altLang="de-DE" sz="1800" dirty="0" smtClean="0"/>
              <a:t>student-friendly prices</a:t>
            </a: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n-US" altLang="de-DE" sz="1800" dirty="0" smtClean="0"/>
              <a:t>  you </a:t>
            </a:r>
            <a:r>
              <a:rPr lang="en-US" altLang="de-DE" sz="1800" dirty="0"/>
              <a:t>can choose between different types of housing – living alone or </a:t>
            </a:r>
            <a:r>
              <a:rPr lang="en-US" altLang="de-DE" sz="1800" dirty="0" smtClean="0"/>
              <a:t/>
            </a:r>
            <a:br>
              <a:rPr lang="en-US" altLang="de-DE" sz="1800" dirty="0" smtClean="0"/>
            </a:br>
            <a:r>
              <a:rPr lang="en-US" altLang="de-DE" sz="1800" dirty="0" smtClean="0"/>
              <a:t>    living </a:t>
            </a:r>
            <a:r>
              <a:rPr lang="en-US" altLang="de-DE" sz="1800" dirty="0"/>
              <a:t>in a flat together with others and share bathroom and kitchen </a:t>
            </a:r>
            <a:endParaRPr lang="en-US" altLang="de-DE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70" y="1180643"/>
            <a:ext cx="2863730" cy="190724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5" y="4571277"/>
            <a:ext cx="2794503" cy="20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6328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C38B2F-3BD8-47F8-AEB0-595E01091DFF}" type="slidenum">
              <a:rPr lang="de-DE" altLang="de-DE" smtClean="0">
                <a:latin typeface="Arial" charset="0"/>
              </a:rPr>
              <a:pPr/>
              <a:t>4</a:t>
            </a:fld>
            <a:endParaRPr lang="de-DE" altLang="de-DE" smtClean="0">
              <a:latin typeface="Arial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06363" y="236600"/>
            <a:ext cx="7704137" cy="719138"/>
          </a:xfrm>
        </p:spPr>
        <p:txBody>
          <a:bodyPr/>
          <a:lstStyle/>
          <a:p>
            <a:pPr eaLnBrk="1" hangingPunct="1"/>
            <a:r>
              <a:rPr lang="de-DE" sz="2400" cap="small" dirty="0" smtClean="0"/>
              <a:t>Accommodation</a:t>
            </a: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10218" y="1180643"/>
            <a:ext cx="8700282" cy="409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196D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b="1" dirty="0"/>
              <a:t>g</a:t>
            </a:r>
            <a:r>
              <a:rPr lang="de-DE" altLang="de-DE" b="1" dirty="0" smtClean="0"/>
              <a:t>ood2know:</a:t>
            </a: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n-US" altLang="de-DE" sz="1800" dirty="0" smtClean="0"/>
              <a:t>  if you </a:t>
            </a:r>
            <a:r>
              <a:rPr lang="en-US" altLang="de-DE" sz="1800" dirty="0"/>
              <a:t>are interested in renting a room, you have to apply for it </a:t>
            </a:r>
            <a:endParaRPr lang="en-US" altLang="de-DE" sz="1800" dirty="0" smtClean="0"/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n-US" altLang="de-DE" sz="1800" dirty="0">
                <a:solidFill>
                  <a:srgbClr val="002B6C"/>
                </a:solidFill>
              </a:rPr>
              <a:t> </a:t>
            </a:r>
            <a:r>
              <a:rPr lang="en-US" altLang="de-DE" sz="1800" dirty="0" smtClean="0">
                <a:solidFill>
                  <a:srgbClr val="002B6C"/>
                </a:solidFill>
              </a:rPr>
              <a:t> </a:t>
            </a:r>
            <a:r>
              <a:rPr lang="en-US" altLang="de-DE" sz="1800" dirty="0" smtClean="0"/>
              <a:t>you can </a:t>
            </a:r>
            <a:r>
              <a:rPr lang="en-US" altLang="de-DE" sz="1800" dirty="0"/>
              <a:t>do that </a:t>
            </a:r>
            <a:r>
              <a:rPr lang="en-US" altLang="de-DE" sz="1800" dirty="0" smtClean="0"/>
              <a:t>online </a:t>
            </a:r>
            <a:r>
              <a:rPr lang="en-US" altLang="de-DE" sz="1800" dirty="0"/>
              <a:t>on our </a:t>
            </a:r>
            <a:r>
              <a:rPr lang="en-US" altLang="de-DE" sz="1800" dirty="0" smtClean="0"/>
              <a:t>website: </a:t>
            </a:r>
            <a:br>
              <a:rPr lang="en-US" altLang="de-DE" sz="1800" dirty="0" smtClean="0"/>
            </a:br>
            <a:r>
              <a:rPr lang="en-US" altLang="de-DE" sz="1800" dirty="0" smtClean="0"/>
              <a:t>   </a:t>
            </a:r>
            <a:r>
              <a:rPr lang="en-US" altLang="de-DE" sz="1800" dirty="0" smtClean="0">
                <a:solidFill>
                  <a:srgbClr val="002B6C"/>
                </a:solidFill>
                <a:hlinkClick r:id="rId3"/>
              </a:rPr>
              <a:t>www.studentenwerk-giessen.de/wohnen</a:t>
            </a:r>
            <a:r>
              <a:rPr lang="en-US" altLang="de-DE" sz="1800" dirty="0" smtClean="0">
                <a:solidFill>
                  <a:srgbClr val="002B6C"/>
                </a:solidFill>
              </a:rPr>
              <a:t> </a:t>
            </a:r>
            <a:endParaRPr lang="de-DE" altLang="de-DE" sz="1800" dirty="0">
              <a:solidFill>
                <a:srgbClr val="002B6C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-1"/>
          <a:stretch/>
        </p:blipFill>
        <p:spPr>
          <a:xfrm>
            <a:off x="411007" y="3657352"/>
            <a:ext cx="2929722" cy="23023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41" y="4425147"/>
            <a:ext cx="3713894" cy="228547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669">
            <a:off x="5843994" y="2939017"/>
            <a:ext cx="2563593" cy="19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861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Inhaltsplatzhalter 2"/>
          <p:cNvSpPr>
            <a:spLocks noGrp="1"/>
          </p:cNvSpPr>
          <p:nvPr>
            <p:ph idx="1"/>
          </p:nvPr>
        </p:nvSpPr>
        <p:spPr>
          <a:xfrm>
            <a:off x="127454" y="1228271"/>
            <a:ext cx="8229600" cy="51800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  <a:buNone/>
            </a:pPr>
            <a:r>
              <a:rPr lang="de-DE" altLang="de-DE" sz="1800" b="1" dirty="0"/>
              <a:t>g</a:t>
            </a:r>
            <a:r>
              <a:rPr lang="de-DE" altLang="de-DE" sz="1800" b="1" dirty="0" smtClean="0"/>
              <a:t>ood2know:</a:t>
            </a:r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r>
              <a:rPr lang="en-US" sz="1800" dirty="0"/>
              <a:t>o</a:t>
            </a:r>
            <a:r>
              <a:rPr lang="en-US" sz="1800" dirty="0" smtClean="0"/>
              <a:t>ur </a:t>
            </a:r>
            <a:r>
              <a:rPr lang="en-US" sz="1800" dirty="0"/>
              <a:t>Advice &amp; Service department will </a:t>
            </a:r>
            <a:r>
              <a:rPr lang="en-US" sz="1800" dirty="0" smtClean="0"/>
              <a:t>answer</a:t>
            </a:r>
            <a:br>
              <a:rPr lang="en-US" sz="1800" dirty="0" smtClean="0"/>
            </a:br>
            <a:r>
              <a:rPr lang="en-US" sz="1800" dirty="0" smtClean="0"/>
              <a:t>your </a:t>
            </a:r>
            <a:r>
              <a:rPr lang="en-US" sz="1800" dirty="0"/>
              <a:t>questions about the financial support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options </a:t>
            </a:r>
            <a:r>
              <a:rPr lang="en-US" sz="1800" dirty="0"/>
              <a:t>available to you as part of their free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of course confidential </a:t>
            </a:r>
            <a:r>
              <a:rPr lang="en-US" sz="1800" dirty="0" smtClean="0"/>
              <a:t>advice</a:t>
            </a:r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r>
              <a:rPr lang="en-US" sz="1800" dirty="0" smtClean="0"/>
              <a:t>main department for international students!</a:t>
            </a:r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r>
              <a:rPr lang="en-US" sz="1800" dirty="0" smtClean="0"/>
              <a:t>you can get in touch with us by phone or email – in addition to that your are welcome to make an appointment if you want to meet us face-to-face or to use a video call:</a:t>
            </a:r>
            <a:r>
              <a:rPr lang="en-US" altLang="de-DE" sz="1800" dirty="0" smtClean="0"/>
              <a:t> </a:t>
            </a:r>
            <a:br>
              <a:rPr lang="en-US" altLang="de-DE" sz="1800" dirty="0" smtClean="0"/>
            </a:br>
            <a:r>
              <a:rPr lang="en-US" altLang="de-DE" sz="1800" dirty="0" smtClean="0">
                <a:hlinkClick r:id="rId3"/>
              </a:rPr>
              <a:t>www.studentenwerk-giessen.de/beratung</a:t>
            </a:r>
            <a:r>
              <a:rPr lang="en-US" altLang="de-DE" sz="1800" dirty="0" smtClean="0"/>
              <a:t> </a:t>
            </a:r>
            <a:endParaRPr lang="de-DE" altLang="de-DE" sz="1800" dirty="0" smtClean="0"/>
          </a:p>
          <a:p>
            <a:pPr marL="0" indent="0"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  <a:buNone/>
            </a:pPr>
            <a:endParaRPr lang="de-DE" altLang="de-DE" sz="1800" dirty="0" smtClean="0"/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endParaRPr lang="de-DE" altLang="de-DE" sz="1800" dirty="0" smtClean="0"/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endParaRPr lang="de-DE" alt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2765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2F8DF2-3D5D-41A1-B322-63BA1285A2F0}" type="slidenum">
              <a:rPr lang="de-DE" altLang="de-DE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de-DE" altLang="de-DE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06363" y="236600"/>
            <a:ext cx="7704137" cy="719138"/>
          </a:xfrm>
        </p:spPr>
        <p:txBody>
          <a:bodyPr/>
          <a:lstStyle/>
          <a:p>
            <a:pPr eaLnBrk="1" hangingPunct="1"/>
            <a:r>
              <a:rPr lang="de-DE" sz="2400" cap="small" dirty="0" smtClean="0"/>
              <a:t>Financing | Counselling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/>
          <a:stretch/>
        </p:blipFill>
        <p:spPr>
          <a:xfrm>
            <a:off x="6194049" y="1388890"/>
            <a:ext cx="2616451" cy="23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6595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Inhaltsplatzhalter 2"/>
          <p:cNvSpPr>
            <a:spLocks noGrp="1"/>
          </p:cNvSpPr>
          <p:nvPr>
            <p:ph idx="1"/>
          </p:nvPr>
        </p:nvSpPr>
        <p:spPr>
          <a:xfrm>
            <a:off x="137001" y="1312326"/>
            <a:ext cx="8229600" cy="51800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  <a:buNone/>
            </a:pPr>
            <a:r>
              <a:rPr lang="de-DE" altLang="de-DE" sz="1800" b="1" dirty="0"/>
              <a:t>g</a:t>
            </a:r>
            <a:r>
              <a:rPr lang="de-DE" altLang="de-DE" sz="1800" b="1" dirty="0" smtClean="0"/>
              <a:t>ood2know:</a:t>
            </a:r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r>
              <a:rPr lang="en-US" altLang="de-DE" sz="1800" dirty="0" smtClean="0"/>
              <a:t>we take </a:t>
            </a:r>
            <a:r>
              <a:rPr lang="en-US" altLang="de-DE" sz="1800" dirty="0"/>
              <a:t>care of young families and have very </a:t>
            </a:r>
            <a:r>
              <a:rPr lang="en-US" altLang="de-DE" sz="1800" dirty="0" smtClean="0"/>
              <a:t/>
            </a:r>
            <a:br>
              <a:rPr lang="en-US" altLang="de-DE" sz="1800" dirty="0" smtClean="0"/>
            </a:br>
            <a:r>
              <a:rPr lang="en-US" altLang="de-DE" sz="1800" dirty="0" smtClean="0"/>
              <a:t>good </a:t>
            </a:r>
            <a:r>
              <a:rPr lang="en-US" altLang="de-DE" sz="1800" dirty="0"/>
              <a:t>offers for students with children: </a:t>
            </a:r>
            <a:r>
              <a:rPr lang="en-US" altLang="de-DE" sz="1800" dirty="0" smtClean="0"/>
              <a:t/>
            </a:r>
            <a:br>
              <a:rPr lang="en-US" altLang="de-DE" sz="1800" dirty="0" smtClean="0"/>
            </a:br>
            <a:r>
              <a:rPr lang="en-US" altLang="de-DE" sz="1800" dirty="0" smtClean="0"/>
              <a:t>for </a:t>
            </a:r>
            <a:r>
              <a:rPr lang="en-US" altLang="de-DE" sz="1800" dirty="0"/>
              <a:t>example, we run two </a:t>
            </a:r>
            <a:r>
              <a:rPr lang="en-US" altLang="de-DE" sz="1800" dirty="0" smtClean="0"/>
              <a:t>kindergartens and </a:t>
            </a:r>
            <a:br>
              <a:rPr lang="en-US" altLang="de-DE" sz="1800" dirty="0" smtClean="0"/>
            </a:br>
            <a:r>
              <a:rPr lang="en-US" altLang="de-DE" sz="1800" dirty="0" smtClean="0"/>
              <a:t>students</a:t>
            </a:r>
            <a:r>
              <a:rPr lang="en-US" altLang="de-DE" sz="1800" dirty="0"/>
              <a:t>' children can </a:t>
            </a:r>
            <a:r>
              <a:rPr lang="en-US" altLang="de-DE" sz="1800" dirty="0" smtClean="0"/>
              <a:t>have meal </a:t>
            </a:r>
            <a:r>
              <a:rPr lang="en-US" altLang="de-DE" sz="1800" dirty="0"/>
              <a:t>for free in </a:t>
            </a:r>
            <a:r>
              <a:rPr lang="en-US" altLang="de-DE" sz="1800" dirty="0" smtClean="0"/>
              <a:t/>
            </a:r>
            <a:br>
              <a:rPr lang="en-US" altLang="de-DE" sz="1800" dirty="0" smtClean="0"/>
            </a:br>
            <a:r>
              <a:rPr lang="en-US" altLang="de-DE" sz="1800" dirty="0" smtClean="0"/>
              <a:t>one </a:t>
            </a:r>
            <a:r>
              <a:rPr lang="en-US" altLang="de-DE" sz="1800" dirty="0"/>
              <a:t>of our </a:t>
            </a:r>
            <a:r>
              <a:rPr lang="en-US" altLang="de-DE" sz="1800" dirty="0" smtClean="0"/>
              <a:t>canteens</a:t>
            </a:r>
            <a:endParaRPr lang="en-US" altLang="de-DE" sz="1800" dirty="0"/>
          </a:p>
          <a:p>
            <a:pPr lvl="7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r>
              <a:rPr lang="en-US" altLang="de-DE" dirty="0" smtClean="0"/>
              <a:t>for helpful advice regarding studying </a:t>
            </a:r>
            <a:r>
              <a:rPr lang="en-US" altLang="de-DE" dirty="0"/>
              <a:t>with children </a:t>
            </a:r>
            <a:r>
              <a:rPr lang="en-US" altLang="de-DE" dirty="0" smtClean="0"/>
              <a:t>please visit</a:t>
            </a:r>
            <a:r>
              <a:rPr lang="en-US" altLang="de-DE" dirty="0"/>
              <a:t>: </a:t>
            </a:r>
            <a:r>
              <a:rPr lang="en-US" altLang="de-DE" dirty="0" smtClean="0">
                <a:hlinkClick r:id="rId3"/>
              </a:rPr>
              <a:t>www.studying-with-children.de/index.html</a:t>
            </a:r>
            <a:r>
              <a:rPr lang="en-US" altLang="de-DE" dirty="0" smtClean="0"/>
              <a:t> </a:t>
            </a:r>
            <a:r>
              <a:rPr lang="en-US" altLang="de-DE" sz="1200" dirty="0" smtClean="0"/>
              <a:t/>
            </a:r>
            <a:br>
              <a:rPr lang="en-US" altLang="de-DE" sz="1200" dirty="0" smtClean="0"/>
            </a:br>
            <a:endParaRPr lang="de-DE" altLang="de-DE" sz="1200" dirty="0" smtClean="0">
              <a:solidFill>
                <a:srgbClr val="1F196D"/>
              </a:solidFill>
            </a:endParaRPr>
          </a:p>
        </p:txBody>
      </p:sp>
      <p:sp>
        <p:nvSpPr>
          <p:cNvPr id="2867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1E38FC-2DCC-4558-948F-68A60B24631E}" type="slidenum">
              <a:rPr lang="de-DE" altLang="de-DE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de-DE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06363" y="236600"/>
            <a:ext cx="7704137" cy="719138"/>
          </a:xfrm>
        </p:spPr>
        <p:txBody>
          <a:bodyPr/>
          <a:lstStyle/>
          <a:p>
            <a:pPr eaLnBrk="1" hangingPunct="1"/>
            <a:r>
              <a:rPr lang="de-DE" sz="2400" cap="small" dirty="0" smtClean="0"/>
              <a:t>Counselling | Family Service Center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7" b="11407"/>
          <a:stretch/>
        </p:blipFill>
        <p:spPr>
          <a:xfrm>
            <a:off x="6199587" y="2488846"/>
            <a:ext cx="2457035" cy="12083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1239672"/>
            <a:ext cx="2458800" cy="12491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4" y="4185048"/>
            <a:ext cx="2815627" cy="18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433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Inhaltsplatzhalter 2"/>
          <p:cNvSpPr>
            <a:spLocks noGrp="1"/>
          </p:cNvSpPr>
          <p:nvPr>
            <p:ph idx="1"/>
          </p:nvPr>
        </p:nvSpPr>
        <p:spPr>
          <a:xfrm>
            <a:off x="128160" y="1276178"/>
            <a:ext cx="8229600" cy="51800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  <a:buNone/>
            </a:pPr>
            <a:r>
              <a:rPr lang="de-DE" altLang="de-DE" sz="1800" b="1" dirty="0"/>
              <a:t>g</a:t>
            </a:r>
            <a:r>
              <a:rPr lang="de-DE" altLang="de-DE" sz="1800" b="1" dirty="0" smtClean="0"/>
              <a:t>ood2know:</a:t>
            </a:r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r>
              <a:rPr lang="en-US" sz="1800" dirty="0"/>
              <a:t>i</a:t>
            </a:r>
            <a:r>
              <a:rPr lang="en-US" sz="1800" dirty="0" smtClean="0"/>
              <a:t>f </a:t>
            </a:r>
            <a:r>
              <a:rPr lang="en-US" sz="1800" dirty="0"/>
              <a:t>you are looking for tasty food, which </a:t>
            </a:r>
            <a:r>
              <a:rPr lang="en-US" sz="1800" dirty="0" smtClean="0"/>
              <a:t>comes</a:t>
            </a:r>
            <a:br>
              <a:rPr lang="en-US" sz="1800" dirty="0" smtClean="0"/>
            </a:br>
            <a:r>
              <a:rPr lang="en-US" sz="1800" dirty="0" smtClean="0"/>
              <a:t>for </a:t>
            </a:r>
            <a:r>
              <a:rPr lang="en-US" sz="1800" dirty="0"/>
              <a:t>a good price for students, the best place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to </a:t>
            </a:r>
            <a:r>
              <a:rPr lang="en-US" sz="1800" dirty="0"/>
              <a:t>go is one of our </a:t>
            </a:r>
            <a:r>
              <a:rPr lang="en-US" sz="1800" dirty="0" smtClean="0"/>
              <a:t>canteens – called “Mensa”</a:t>
            </a:r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r>
              <a:rPr lang="en-US" sz="1800" dirty="0"/>
              <a:t>y</a:t>
            </a:r>
            <a:r>
              <a:rPr lang="en-US" sz="1800" dirty="0" smtClean="0"/>
              <a:t>ou </a:t>
            </a:r>
            <a:r>
              <a:rPr lang="en-US" sz="1800" dirty="0"/>
              <a:t>can choose between vegan and vegetarian meals, but our chefs also come up with delicious dishes for meat and fish </a:t>
            </a:r>
            <a:r>
              <a:rPr lang="en-US" sz="1800" dirty="0" smtClean="0"/>
              <a:t>fans</a:t>
            </a:r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r>
              <a:rPr lang="en-US" sz="1800" dirty="0"/>
              <a:t>there are several </a:t>
            </a:r>
            <a:r>
              <a:rPr lang="en-US" sz="1800" dirty="0" smtClean="0"/>
              <a:t>other canteens </a:t>
            </a:r>
            <a:r>
              <a:rPr lang="en-US" sz="1800" dirty="0"/>
              <a:t>located in different campus areas which are called “Cafeteria”, “</a:t>
            </a:r>
            <a:r>
              <a:rPr lang="en-US" sz="1800" dirty="0" err="1"/>
              <a:t>Kaffeebar</a:t>
            </a:r>
            <a:r>
              <a:rPr lang="en-US" sz="1800" dirty="0"/>
              <a:t>” or “</a:t>
            </a:r>
            <a:r>
              <a:rPr lang="en-US" sz="1800" dirty="0" err="1"/>
              <a:t>FreiRäume</a:t>
            </a:r>
            <a:r>
              <a:rPr lang="en-US" sz="1800" dirty="0" smtClean="0"/>
              <a:t>”, where you can have a break, meet other students, work or just hang out </a:t>
            </a:r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r>
              <a:rPr lang="en-US" sz="1800" dirty="0" smtClean="0"/>
              <a:t>for more </a:t>
            </a:r>
            <a:r>
              <a:rPr lang="en-US" sz="1800" dirty="0"/>
              <a:t>information please visit: </a:t>
            </a:r>
            <a:br>
              <a:rPr lang="en-US" sz="1800" dirty="0"/>
            </a:br>
            <a:r>
              <a:rPr lang="en-US" sz="1800" dirty="0" smtClean="0">
                <a:hlinkClick r:id="rId3"/>
              </a:rPr>
              <a:t>www.studentenwerk-giessen.de/essen-trinken</a:t>
            </a: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 </a:t>
            </a:r>
            <a:endParaRPr lang="de-DE" sz="1800" dirty="0"/>
          </a:p>
          <a:p>
            <a:pPr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</a:pPr>
            <a:endParaRPr lang="de-DE" dirty="0" smtClean="0"/>
          </a:p>
        </p:txBody>
      </p:sp>
      <p:sp>
        <p:nvSpPr>
          <p:cNvPr id="2765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2F8DF2-3D5D-41A1-B322-63BA1285A2F0}" type="slidenum">
              <a:rPr lang="de-DE" altLang="de-DE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de-DE" altLang="de-DE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06363" y="236600"/>
            <a:ext cx="7704137" cy="719138"/>
          </a:xfrm>
        </p:spPr>
        <p:txBody>
          <a:bodyPr/>
          <a:lstStyle/>
          <a:p>
            <a:pPr eaLnBrk="1" hangingPunct="1"/>
            <a:r>
              <a:rPr lang="de-DE" sz="2400" cap="small" dirty="0" smtClean="0"/>
              <a:t>Food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94" y="1319178"/>
            <a:ext cx="2625579" cy="17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8173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1058863" y="260350"/>
            <a:ext cx="7704137" cy="719138"/>
          </a:xfrm>
        </p:spPr>
        <p:txBody>
          <a:bodyPr/>
          <a:lstStyle/>
          <a:p>
            <a:pPr eaLnBrk="1" hangingPunct="1"/>
            <a:r>
              <a:rPr lang="de-DE" sz="2400" cap="small" dirty="0" smtClean="0"/>
              <a:t>+++ Follow us +++</a:t>
            </a:r>
          </a:p>
        </p:txBody>
      </p:sp>
      <p:sp>
        <p:nvSpPr>
          <p:cNvPr id="1741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E106F0-94F0-4DB5-B7F8-AE1D6ACA77CA}" type="slidenum">
              <a:rPr lang="de-DE" altLang="de-DE" smtClean="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de-DE" altLang="de-DE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6"/>
          <a:stretch/>
        </p:blipFill>
        <p:spPr>
          <a:xfrm>
            <a:off x="22634" y="1267480"/>
            <a:ext cx="9144000" cy="361968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76131" y="4826251"/>
            <a:ext cx="8184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8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hlinkClick r:id="rId4"/>
              </a:rPr>
              <a:t>www.instagram.com/stwgiessen</a:t>
            </a:r>
            <a:r>
              <a:rPr lang="en-US" dirty="0" smtClean="0">
                <a:hlinkClick r:id="rId5"/>
              </a:rPr>
              <a:t/>
            </a:r>
            <a:br>
              <a:rPr lang="en-US" dirty="0" smtClean="0">
                <a:hlinkClick r:id="rId5"/>
              </a:rPr>
            </a:br>
            <a:r>
              <a:rPr lang="en-US" dirty="0" smtClean="0">
                <a:hlinkClick r:id="rId5"/>
              </a:rPr>
              <a:t>www.facebook.com/Studentenwerk.Giessen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twitter.com/StwGiessen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7"/>
              </a:rPr>
              <a:t>www.youtube.com/channel/UCKo1C1GCQawQmQJ1Il3xaPw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959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Bildschirmpräsentation (4:3)</PresentationFormat>
  <Paragraphs>51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Verdana</vt:lpstr>
      <vt:lpstr>Wingdings</vt:lpstr>
      <vt:lpstr>Standarddesign</vt:lpstr>
      <vt:lpstr>Your Time at „Studentenwerk Giessen“ </vt:lpstr>
      <vt:lpstr>Studentenwerk Giessen</vt:lpstr>
      <vt:lpstr>Accommodation</vt:lpstr>
      <vt:lpstr>Accommodation</vt:lpstr>
      <vt:lpstr>Financing | Counselling</vt:lpstr>
      <vt:lpstr>Counselling | Family Service Center</vt:lpstr>
      <vt:lpstr>Food</vt:lpstr>
      <vt:lpstr>+++ Follow us +++</vt:lpstr>
    </vt:vector>
  </TitlesOfParts>
  <Company>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</dc:creator>
  <cp:lastModifiedBy>gn3391</cp:lastModifiedBy>
  <cp:revision>292</cp:revision>
  <cp:lastPrinted>2018-09-24T08:56:37Z</cp:lastPrinted>
  <dcterms:created xsi:type="dcterms:W3CDTF">2012-11-30T12:38:49Z</dcterms:created>
  <dcterms:modified xsi:type="dcterms:W3CDTF">2021-10-11T08:43:33Z</dcterms:modified>
</cp:coreProperties>
</file>